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GREAT </a:t>
            </a:r>
            <a:r>
              <a:rPr lang="en-US" dirty="0" err="1" smtClean="0"/>
              <a:t>WHItE</a:t>
            </a:r>
            <a:r>
              <a:rPr lang="en-US" dirty="0" smtClean="0"/>
              <a:t> </a:t>
            </a:r>
            <a:r>
              <a:rPr lang="en-US" dirty="0" err="1" smtClean="0"/>
              <a:t>SHaRK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EMMA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13" y="3602038"/>
            <a:ext cx="6731000" cy="288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5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 UP TO 20 FEET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205" y="2793683"/>
            <a:ext cx="5851264" cy="31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47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FOUND WORLDWIDE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20" y="2444228"/>
            <a:ext cx="5060577" cy="334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74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 SHARK SHUNT SEALS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8" y="1613646"/>
            <a:ext cx="5776163" cy="426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37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BIRTH TO BETWEEN TWO AND TEN PUPS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689412"/>
            <a:ext cx="7139493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72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SHARKS ARE ALSO CALLD WHITE SHARKS.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51" y="2716194"/>
            <a:ext cx="8552329" cy="39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23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58</TotalTime>
  <Words>40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Tw Cen MT</vt:lpstr>
      <vt:lpstr>Circuit</vt:lpstr>
      <vt:lpstr>GREAT WHItE SHaRK</vt:lpstr>
      <vt:lpstr>BODY</vt:lpstr>
      <vt:lpstr>HABITAT</vt:lpstr>
      <vt:lpstr>FOOD</vt:lpstr>
      <vt:lpstr>LIFE CYCLE</vt:lpstr>
      <vt:lpstr>FUN FACT</vt:lpstr>
    </vt:vector>
  </TitlesOfParts>
  <Company>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WHINE SHOLRKS</dc:title>
  <dc:creator>Elib</dc:creator>
  <cp:lastModifiedBy>Elib</cp:lastModifiedBy>
  <cp:revision>7</cp:revision>
  <dcterms:created xsi:type="dcterms:W3CDTF">2016-12-12T19:09:54Z</dcterms:created>
  <dcterms:modified xsi:type="dcterms:W3CDTF">2017-01-04T19:37:59Z</dcterms:modified>
</cp:coreProperties>
</file>