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Clown fish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Evelyn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028" y="2776725"/>
            <a:ext cx="2891118" cy="2000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3882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Orange bodies and stripes.</a:t>
            </a:r>
          </a:p>
          <a:p>
            <a:r>
              <a:rPr lang="en-US" dirty="0" smtClean="0"/>
              <a:t>They are 4 inches long.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760" y="2491159"/>
            <a:ext cx="3055171" cy="229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864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live in the oceans that have coral reefs.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362" y="3026098"/>
            <a:ext cx="5874395" cy="3524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395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eat leftover fish parts.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918" y="2355625"/>
            <a:ext cx="1979407" cy="4400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411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lay eggs in coral reefs.</a:t>
            </a:r>
          </a:p>
          <a:p>
            <a:r>
              <a:rPr lang="en-US" dirty="0" smtClean="0"/>
              <a:t>Both parents guard the eggs.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698" y="3012309"/>
            <a:ext cx="4762500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280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lays up to 1,000 eggs at a time.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339" y="3138737"/>
            <a:ext cx="4046667" cy="3021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6525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73</TotalTime>
  <Words>61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Clown fish</vt:lpstr>
      <vt:lpstr>Body</vt:lpstr>
      <vt:lpstr>habitat</vt:lpstr>
      <vt:lpstr>Food</vt:lpstr>
      <vt:lpstr>Life cycle</vt:lpstr>
      <vt:lpstr>Fun Fact</vt:lpstr>
    </vt:vector>
  </TitlesOfParts>
  <Company>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Clown fish</dc:title>
  <dc:creator>Elib</dc:creator>
  <cp:lastModifiedBy>Elib</cp:lastModifiedBy>
  <cp:revision>8</cp:revision>
  <dcterms:created xsi:type="dcterms:W3CDTF">2016-12-05T19:27:04Z</dcterms:created>
  <dcterms:modified xsi:type="dcterms:W3CDTF">2016-12-15T19:24:04Z</dcterms:modified>
</cp:coreProperties>
</file>