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Great white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Gavin </a:t>
            </a:r>
            <a:r>
              <a:rPr lang="en-US" dirty="0" err="1" smtClean="0"/>
              <a:t>hunerdosse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" y="853462"/>
            <a:ext cx="4763365" cy="38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4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 grow up to 20 feet.</a:t>
            </a:r>
          </a:p>
          <a:p>
            <a:r>
              <a:rPr lang="en-US" dirty="0" smtClean="0"/>
              <a:t>They have white under sides and gray backs.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76" y="3585673"/>
            <a:ext cx="4175259" cy="245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236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09575"/>
            <a:ext cx="8596668" cy="3880773"/>
          </a:xfrm>
        </p:spPr>
        <p:txBody>
          <a:bodyPr/>
          <a:lstStyle/>
          <a:p>
            <a:r>
              <a:rPr lang="en-US" dirty="0" smtClean="0"/>
              <a:t>They live in oceans. They are found word wide mostly in cool water.  </a:t>
            </a:r>
          </a:p>
          <a:p>
            <a:r>
              <a:rPr lang="en-US" dirty="0" smtClean="0"/>
              <a:t>They swim along shore to search for food.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18" y="2664285"/>
            <a:ext cx="3894975" cy="426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70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hunt seals sea lions and dolphins.  </a:t>
            </a:r>
          </a:p>
          <a:p>
            <a:r>
              <a:rPr lang="en-US" dirty="0" smtClean="0"/>
              <a:t>They can jump out of water to catch prey.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36" y="3017260"/>
            <a:ext cx="7148946" cy="400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12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Female give birth to between two and ten pups at one time.  </a:t>
            </a:r>
          </a:p>
          <a:p>
            <a:r>
              <a:rPr lang="en-US" dirty="0"/>
              <a:t>T</a:t>
            </a:r>
            <a:r>
              <a:rPr lang="en-US" dirty="0" smtClean="0"/>
              <a:t>he pups live on their own.  </a:t>
            </a:r>
          </a:p>
          <a:p>
            <a:r>
              <a:rPr lang="en-US" dirty="0" smtClean="0"/>
              <a:t>They live about 25 years. 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0" y="3450398"/>
            <a:ext cx="4502727" cy="268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9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50198"/>
            <a:ext cx="8596668" cy="3880773"/>
          </a:xfrm>
        </p:spPr>
        <p:txBody>
          <a:bodyPr/>
          <a:lstStyle/>
          <a:p>
            <a:r>
              <a:rPr lang="en-US" dirty="0" smtClean="0"/>
              <a:t>Great whites are also </a:t>
            </a:r>
            <a:r>
              <a:rPr lang="en-US" dirty="0" err="1" smtClean="0"/>
              <a:t>calld</a:t>
            </a:r>
            <a:r>
              <a:rPr lang="en-US" dirty="0" smtClean="0"/>
              <a:t> white sharks.  </a:t>
            </a:r>
          </a:p>
          <a:p>
            <a:r>
              <a:rPr lang="en-US" dirty="0" smtClean="0"/>
              <a:t>They also have more than 3000 </a:t>
            </a:r>
            <a:r>
              <a:rPr lang="en-US" dirty="0" err="1" smtClean="0"/>
              <a:t>teath</a:t>
            </a:r>
            <a:r>
              <a:rPr lang="en-US" dirty="0" smtClean="0"/>
              <a:t>.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98" y="2952750"/>
            <a:ext cx="585787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4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113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Facet</vt:lpstr>
      <vt:lpstr>Great white</vt:lpstr>
      <vt:lpstr>BODY</vt:lpstr>
      <vt:lpstr>Habitat</vt:lpstr>
      <vt:lpstr>Food</vt:lpstr>
      <vt:lpstr>Life cycle</vt:lpstr>
      <vt:lpstr>Fun fact</vt:lpstr>
    </vt:vector>
  </TitlesOfParts>
  <Company>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white</dc:title>
  <dc:creator>Elib</dc:creator>
  <cp:lastModifiedBy>Elib</cp:lastModifiedBy>
  <cp:revision>8</cp:revision>
  <dcterms:created xsi:type="dcterms:W3CDTF">2016-12-05T19:26:57Z</dcterms:created>
  <dcterms:modified xsi:type="dcterms:W3CDTF">2016-12-15T19:22:48Z</dcterms:modified>
</cp:coreProperties>
</file>