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1A5D8-D775-4FBE-804E-3831FDE63707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F3AB1-2132-4325-9577-BAA1B6355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04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NursE</a:t>
            </a:r>
            <a:r>
              <a:rPr lang="en-US" dirty="0" smtClean="0"/>
              <a:t> SHARKS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419" y="3628501"/>
            <a:ext cx="94488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BY KADEN JOHN CAPPS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93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                                                   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Thed</a:t>
            </a:r>
            <a:r>
              <a:rPr lang="en-US" dirty="0" smtClean="0"/>
              <a:t> are </a:t>
            </a:r>
            <a:r>
              <a:rPr lang="en-US" dirty="0" err="1" smtClean="0"/>
              <a:t>braoon</a:t>
            </a:r>
            <a:r>
              <a:rPr lang="en-US" dirty="0"/>
              <a:t> </a:t>
            </a:r>
            <a:r>
              <a:rPr lang="en-US" dirty="0" smtClean="0"/>
              <a:t>and 10 feet 13 meters.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708" y="2535891"/>
            <a:ext cx="5545855" cy="368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3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shallow water.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572" y="2211912"/>
            <a:ext cx="7999207" cy="454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92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Fish and squid ,and shrimp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298" y="2737820"/>
            <a:ext cx="6803614" cy="382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5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26833"/>
            <a:ext cx="10820400" cy="4024125"/>
          </a:xfrm>
        </p:spPr>
        <p:txBody>
          <a:bodyPr/>
          <a:lstStyle/>
          <a:p>
            <a:r>
              <a:rPr lang="en-US" dirty="0" smtClean="0"/>
              <a:t>20 to </a:t>
            </a:r>
            <a:r>
              <a:rPr lang="en-US" smtClean="0"/>
              <a:t>30 coral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7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 un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Thea can suck </a:t>
            </a:r>
            <a:r>
              <a:rPr lang="en-US" dirty="0" err="1" smtClean="0"/>
              <a:t>snals</a:t>
            </a:r>
            <a:r>
              <a:rPr lang="en-US" dirty="0" smtClean="0"/>
              <a:t>  </a:t>
            </a:r>
            <a:r>
              <a:rPr lang="en-US" dirty="0" err="1" smtClean="0"/>
              <a:t>awt</a:t>
            </a:r>
            <a:r>
              <a:rPr lang="en-US" dirty="0" smtClean="0"/>
              <a:t> of </a:t>
            </a:r>
            <a:r>
              <a:rPr lang="en-US" dirty="0" err="1" smtClean="0"/>
              <a:t>ther</a:t>
            </a:r>
            <a:r>
              <a:rPr lang="en-US" dirty="0" smtClean="0"/>
              <a:t> </a:t>
            </a:r>
            <a:r>
              <a:rPr lang="en-US" dirty="0" err="1" smtClean="0"/>
              <a:t>shels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798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97</TotalTime>
  <Words>46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Vapor Trail</vt:lpstr>
      <vt:lpstr>NursE SHARKS</vt:lpstr>
      <vt:lpstr>body                                                                                   </vt:lpstr>
      <vt:lpstr>habitat</vt:lpstr>
      <vt:lpstr>food</vt:lpstr>
      <vt:lpstr>Life cycle</vt:lpstr>
      <vt:lpstr>F un fact</vt:lpstr>
    </vt:vector>
  </TitlesOfParts>
  <Company>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 SHARKS</dc:title>
  <dc:creator>Elib</dc:creator>
  <cp:lastModifiedBy>Elib</cp:lastModifiedBy>
  <cp:revision>10</cp:revision>
  <cp:lastPrinted>2017-01-13T19:40:02Z</cp:lastPrinted>
  <dcterms:created xsi:type="dcterms:W3CDTF">2016-12-05T19:27:50Z</dcterms:created>
  <dcterms:modified xsi:type="dcterms:W3CDTF">2017-01-13T19:40:30Z</dcterms:modified>
</cp:coreProperties>
</file>