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otcopuses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klayton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0024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They </a:t>
            </a:r>
            <a:r>
              <a:rPr lang="en-US" dirty="0" smtClean="0"/>
              <a:t>have eight </a:t>
            </a:r>
            <a:r>
              <a:rPr lang="en-US" dirty="0" err="1" smtClean="0"/>
              <a:t>iong</a:t>
            </a:r>
            <a:r>
              <a:rPr lang="en-US" dirty="0" smtClean="0"/>
              <a:t> </a:t>
            </a:r>
            <a:r>
              <a:rPr lang="en-US" dirty="0" err="1" smtClean="0"/>
              <a:t>teacles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112" y="2768413"/>
            <a:ext cx="19050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824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oceans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0" y="2057400"/>
            <a:ext cx="4064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5601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313266"/>
            <a:ext cx="10364451" cy="1596177"/>
          </a:xfrm>
        </p:spPr>
        <p:txBody>
          <a:bodyPr/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65031"/>
            <a:ext cx="10363826" cy="3424107"/>
          </a:xfrm>
        </p:spPr>
        <p:txBody>
          <a:bodyPr/>
          <a:lstStyle/>
          <a:p>
            <a:r>
              <a:rPr lang="en-US" dirty="0" smtClean="0"/>
              <a:t>Shell fish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344" y="2074844"/>
            <a:ext cx="714375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7379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Thous</a:t>
            </a:r>
            <a:r>
              <a:rPr lang="en-US" dirty="0" smtClean="0"/>
              <a:t> and s of eggs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738" y="2872291"/>
            <a:ext cx="3125512" cy="233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4604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Shoot a cloud </a:t>
            </a:r>
            <a:r>
              <a:rPr lang="en-US" dirty="0" err="1" smtClean="0"/>
              <a:t>biack</a:t>
            </a:r>
            <a:r>
              <a:rPr lang="en-US" dirty="0" smtClean="0"/>
              <a:t> ink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303" y="2523111"/>
            <a:ext cx="5249171" cy="328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5086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58</TotalTime>
  <Words>27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Droplet</vt:lpstr>
      <vt:lpstr>otcopuses</vt:lpstr>
      <vt:lpstr>body</vt:lpstr>
      <vt:lpstr>habitat</vt:lpstr>
      <vt:lpstr>food</vt:lpstr>
      <vt:lpstr>Life cycle</vt:lpstr>
      <vt:lpstr>Fun fact</vt:lpstr>
    </vt:vector>
  </TitlesOfParts>
  <Company>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otcopuses</dc:title>
  <dc:creator>Elib</dc:creator>
  <cp:lastModifiedBy>Elib</cp:lastModifiedBy>
  <cp:revision>8</cp:revision>
  <dcterms:created xsi:type="dcterms:W3CDTF">2016-12-12T19:12:05Z</dcterms:created>
  <dcterms:modified xsi:type="dcterms:W3CDTF">2017-01-04T19:37:24Z</dcterms:modified>
</cp:coreProperties>
</file>