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stingrays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Layne price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4" y="66040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Stingrays are  22 feet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63" y="1613647"/>
            <a:ext cx="1651000" cy="23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6833"/>
            <a:ext cx="10820400" cy="4024125"/>
          </a:xfrm>
        </p:spPr>
        <p:txBody>
          <a:bodyPr/>
          <a:lstStyle/>
          <a:p>
            <a:r>
              <a:rPr lang="en-US" dirty="0" smtClean="0"/>
              <a:t>Stingrays  live in shallow   waters  of warm seas   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2" y="4367900"/>
            <a:ext cx="6361361" cy="3594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5985"/>
            <a:ext cx="10058400" cy="6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Stingrays eat clams and oysters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" y="2909698"/>
            <a:ext cx="3901440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7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Female stingrays lay eggs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3" y="3066601"/>
            <a:ext cx="2276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7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Stingrays live for 15  to  25 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2" y="2830158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96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69</TotalTime>
  <Words>40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stingrays</vt:lpstr>
      <vt:lpstr>body</vt:lpstr>
      <vt:lpstr>habitat</vt:lpstr>
      <vt:lpstr>Food</vt:lpstr>
      <vt:lpstr>Life cycle</vt:lpstr>
      <vt:lpstr>funfact</vt:lpstr>
    </vt:vector>
  </TitlesOfParts>
  <Company>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stingrays</dc:title>
  <dc:creator>Elib</dc:creator>
  <cp:lastModifiedBy>Elib</cp:lastModifiedBy>
  <cp:revision>9</cp:revision>
  <dcterms:created xsi:type="dcterms:W3CDTF">2016-12-05T19:26:59Z</dcterms:created>
  <dcterms:modified xsi:type="dcterms:W3CDTF">2016-12-15T19:25:10Z</dcterms:modified>
</cp:coreProperties>
</file>