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Hammerhead shark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898" y="3410174"/>
            <a:ext cx="4597101" cy="344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229" y="1840697"/>
            <a:ext cx="9905999" cy="3541714"/>
          </a:xfrm>
        </p:spPr>
        <p:txBody>
          <a:bodyPr/>
          <a:lstStyle/>
          <a:p>
            <a:r>
              <a:rPr lang="en-US" dirty="0" smtClean="0"/>
              <a:t>They  look like a hammer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warmseas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Foob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Stingray  </a:t>
            </a:r>
            <a:r>
              <a:rPr lang="en-US" dirty="0" err="1" smtClean="0"/>
              <a:t>anb</a:t>
            </a:r>
            <a:r>
              <a:rPr lang="en-US" dirty="0" smtClean="0"/>
              <a:t>   squib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 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Have 42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66</TotalTime>
  <Words>20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Hammerhead shark</vt:lpstr>
      <vt:lpstr>body</vt:lpstr>
      <vt:lpstr>habitat</vt:lpstr>
      <vt:lpstr>Foob     </vt:lpstr>
      <vt:lpstr>Life   cycle</vt:lpstr>
    </vt:vector>
  </TitlesOfParts>
  <Company>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</dc:title>
  <dc:creator>Elib</dc:creator>
  <cp:lastModifiedBy>Brandee Roelfs</cp:lastModifiedBy>
  <cp:revision>10</cp:revision>
  <dcterms:created xsi:type="dcterms:W3CDTF">2016-12-12T19:11:39Z</dcterms:created>
  <dcterms:modified xsi:type="dcterms:W3CDTF">2017-01-10T19:17:55Z</dcterms:modified>
</cp:coreProperties>
</file>