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8"/>
  </p:handout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0BCBF-0C2A-4153-9591-21AC01520CB8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EA764-ADB2-4F89-87D3-1CB9D293E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30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orayana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640" y="1208533"/>
            <a:ext cx="4153572" cy="320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38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have 4 feet.</a:t>
            </a:r>
          </a:p>
          <a:p>
            <a:r>
              <a:rPr lang="en-US" dirty="0" smtClean="0"/>
              <a:t>They are 3.5 to 16 feet.</a:t>
            </a:r>
          </a:p>
          <a:p>
            <a:r>
              <a:rPr lang="en-US" dirty="0" smtClean="0"/>
              <a:t>They are 1.1 to 5 meters long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441" y="1597750"/>
            <a:ext cx="4299962" cy="324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776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Seals live in the ocean.</a:t>
            </a:r>
          </a:p>
          <a:p>
            <a:r>
              <a:rPr lang="en-US" dirty="0" smtClean="0"/>
              <a:t>They come to land to lie in the sun give birth.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640" y="2634996"/>
            <a:ext cx="1950720" cy="158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531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Seals eat fish squid krill and even </a:t>
            </a:r>
            <a:r>
              <a:rPr lang="en-US" dirty="0" err="1" smtClean="0"/>
              <a:t>panguins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Seals have sharp teeth.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150" y="2758017"/>
            <a:ext cx="4705462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562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365" y="4745516"/>
            <a:ext cx="8534400" cy="1507067"/>
          </a:xfrm>
        </p:spPr>
        <p:txBody>
          <a:bodyPr/>
          <a:lstStyle/>
          <a:p>
            <a:r>
              <a:rPr lang="en-US" dirty="0" smtClean="0"/>
              <a:t>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Felmale</a:t>
            </a:r>
            <a:r>
              <a:rPr lang="en-US" dirty="0" smtClean="0"/>
              <a:t> seals have </a:t>
            </a:r>
            <a:r>
              <a:rPr lang="en-US" dirty="0" err="1" smtClean="0"/>
              <a:t>babieso</a:t>
            </a:r>
            <a:r>
              <a:rPr lang="en-US" dirty="0" smtClean="0"/>
              <a:t> on land.</a:t>
            </a:r>
          </a:p>
          <a:p>
            <a:r>
              <a:rPr lang="en-US" dirty="0" smtClean="0"/>
              <a:t>They give birth one at a time.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465" y="1380196"/>
            <a:ext cx="4357968" cy="336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784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seals can hold their breath for to hours.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764" y="2857949"/>
            <a:ext cx="6096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75010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87</TotalTime>
  <Words>86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Century Gothic</vt:lpstr>
      <vt:lpstr>Wingdings 3</vt:lpstr>
      <vt:lpstr>Slice</vt:lpstr>
      <vt:lpstr>Seals</vt:lpstr>
      <vt:lpstr>body</vt:lpstr>
      <vt:lpstr>habitat</vt:lpstr>
      <vt:lpstr>food</vt:lpstr>
      <vt:lpstr>Life cycle</vt:lpstr>
      <vt:lpstr>Fun fact</vt:lpstr>
    </vt:vector>
  </TitlesOfParts>
  <Company>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Seals</dc:title>
  <dc:creator>Elib</dc:creator>
  <cp:lastModifiedBy>Elib</cp:lastModifiedBy>
  <cp:revision>12</cp:revision>
  <cp:lastPrinted>2017-01-13T19:40:47Z</cp:lastPrinted>
  <dcterms:created xsi:type="dcterms:W3CDTF">2016-12-05T19:31:42Z</dcterms:created>
  <dcterms:modified xsi:type="dcterms:W3CDTF">2017-01-13T19:41:11Z</dcterms:modified>
</cp:coreProperties>
</file>