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eeLs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ralph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237" y="3424237"/>
            <a:ext cx="9525" cy="9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234" y="383673"/>
            <a:ext cx="2681055" cy="268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524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85897" y="2420880"/>
            <a:ext cx="10363826" cy="3424107"/>
          </a:xfrm>
        </p:spPr>
        <p:txBody>
          <a:bodyPr/>
          <a:lstStyle/>
          <a:p>
            <a:r>
              <a:rPr lang="en-US" dirty="0" smtClean="0"/>
              <a:t>EELS LOOK LIKE YELLOW SNAKES.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97" y="2744837"/>
            <a:ext cx="4628870" cy="330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826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HIDE IN ANOCEANS.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74" y="2788889"/>
            <a:ext cx="27940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179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624815"/>
            <a:ext cx="10363826" cy="3312946"/>
          </a:xfrm>
        </p:spPr>
        <p:txBody>
          <a:bodyPr/>
          <a:lstStyle/>
          <a:p>
            <a:r>
              <a:rPr lang="en-US" dirty="0" smtClean="0"/>
              <a:t>EELS EAT FISH. THEYTWO SETS OF TEETH.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157" y="173959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144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THEYLOY EGGS.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74" y="2765501"/>
            <a:ext cx="2565407" cy="233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00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49</TotalTime>
  <Words>30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eeLs.</vt:lpstr>
      <vt:lpstr>body</vt:lpstr>
      <vt:lpstr>HADITAT</vt:lpstr>
      <vt:lpstr>FOOD</vt:lpstr>
      <vt:lpstr>LIFE CYCLE</vt:lpstr>
    </vt:vector>
  </TitlesOfParts>
  <Company>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</dc:title>
  <dc:creator>Elib</dc:creator>
  <cp:lastModifiedBy>Elib</cp:lastModifiedBy>
  <cp:revision>7</cp:revision>
  <dcterms:created xsi:type="dcterms:W3CDTF">2016-12-12T19:11:36Z</dcterms:created>
  <dcterms:modified xsi:type="dcterms:W3CDTF">2017-01-04T19:26:14Z</dcterms:modified>
</cp:coreProperties>
</file>