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 Lions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Sydney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462579"/>
            <a:ext cx="6350000" cy="44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3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lions are marine mammals with </a:t>
            </a:r>
            <a:r>
              <a:rPr lang="en-US" dirty="0" err="1" smtClean="0"/>
              <a:t>sleek,shiny</a:t>
            </a:r>
            <a:r>
              <a:rPr lang="en-US" dirty="0" smtClean="0"/>
              <a:t> bodies.</a:t>
            </a:r>
          </a:p>
          <a:p>
            <a:r>
              <a:rPr lang="en-US" dirty="0" smtClean="0"/>
              <a:t>Most are dark gray or brown.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23" y="3065929"/>
            <a:ext cx="3810000" cy="32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lions live in the Pacific Ocean.</a:t>
            </a:r>
          </a:p>
          <a:p>
            <a:r>
              <a:rPr lang="en-US" dirty="0" smtClean="0"/>
              <a:t>Thick layers of blubber keep them warm under water.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00" y="2796988"/>
            <a:ext cx="9144000" cy="42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4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lions eat squid, fish, crabs, and clams.</a:t>
            </a:r>
          </a:p>
          <a:p>
            <a:r>
              <a:rPr lang="en-US" dirty="0" smtClean="0"/>
              <a:t>They swallow most of their </a:t>
            </a:r>
            <a:r>
              <a:rPr lang="en-US" dirty="0" smtClean="0"/>
              <a:t>food whole.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28" y="2646572"/>
            <a:ext cx="3894184" cy="33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female Sea lion gives birth on land.</a:t>
            </a:r>
          </a:p>
          <a:p>
            <a:r>
              <a:rPr lang="en-US" dirty="0" smtClean="0"/>
              <a:t>One pup is born at a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2990626"/>
            <a:ext cx="4518212" cy="33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 lion can hold </a:t>
            </a:r>
            <a:r>
              <a:rPr lang="en-US" dirty="0" err="1" smtClean="0"/>
              <a:t>it,s</a:t>
            </a:r>
            <a:r>
              <a:rPr lang="en-US" dirty="0" smtClean="0"/>
              <a:t> breath for 40 minutes!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80" y="2519363"/>
            <a:ext cx="52863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76</TotalTime>
  <Words>92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Depth</vt:lpstr>
      <vt:lpstr>Sea Lions</vt:lpstr>
      <vt:lpstr>Body</vt:lpstr>
      <vt:lpstr>Habitat</vt:lpstr>
      <vt:lpstr>Food</vt:lpstr>
      <vt:lpstr>Life Cycle</vt:lpstr>
      <vt:lpstr>Fun Fact</vt:lpstr>
    </vt:vector>
  </TitlesOfParts>
  <Company>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Elib</dc:creator>
  <cp:lastModifiedBy>Elib</cp:lastModifiedBy>
  <cp:revision>10</cp:revision>
  <dcterms:created xsi:type="dcterms:W3CDTF">2016-12-05T19:41:08Z</dcterms:created>
  <dcterms:modified xsi:type="dcterms:W3CDTF">2016-12-15T19:42:14Z</dcterms:modified>
</cp:coreProperties>
</file>