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845" y="2032005"/>
            <a:ext cx="9448800" cy="1825096"/>
          </a:xfrm>
        </p:spPr>
        <p:txBody>
          <a:bodyPr/>
          <a:lstStyle/>
          <a:p>
            <a:r>
              <a:rPr lang="en-US" dirty="0" smtClean="0"/>
              <a:t>Sea horses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Vaelene</a:t>
            </a:r>
            <a:r>
              <a:rPr lang="en-US" dirty="0" smtClean="0"/>
              <a:t> Bragg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31" y="1333948"/>
            <a:ext cx="1518890" cy="25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2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47" y="775131"/>
            <a:ext cx="8537089" cy="1293028"/>
          </a:xfrm>
        </p:spPr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 Horses have Bony rings.</a:t>
            </a:r>
          </a:p>
          <a:p>
            <a:pPr marL="0" indent="0">
              <a:buNone/>
            </a:pPr>
            <a:r>
              <a:rPr lang="en-US" dirty="0" smtClean="0"/>
              <a:t>They look like Horses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9" y="1678193"/>
            <a:ext cx="1065713" cy="20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76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81" y="2226833"/>
            <a:ext cx="10820400" cy="4566621"/>
          </a:xfrm>
        </p:spPr>
        <p:txBody>
          <a:bodyPr/>
          <a:lstStyle/>
          <a:p>
            <a:r>
              <a:rPr lang="en-US" dirty="0" smtClean="0"/>
              <a:t>Sea Horses live in warm ocean water.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635162"/>
            <a:ext cx="738244" cy="17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193" y="2549562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Sea Horses </a:t>
            </a:r>
            <a:r>
              <a:rPr lang="en-US" dirty="0" smtClean="0"/>
              <a:t>eat  plankton and shrimp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55" y="1947134"/>
            <a:ext cx="689196" cy="18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ThereDAd</a:t>
            </a:r>
            <a:r>
              <a:rPr lang="en-US" dirty="0" smtClean="0"/>
              <a:t> las egg hatch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9" y="1742739"/>
            <a:ext cx="1658769" cy="25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</a:t>
            </a:r>
            <a:r>
              <a:rPr lang="en-US" dirty="0" err="1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Swim in pairs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14675"/>
            <a:ext cx="3810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0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87</TotalTime>
  <Words>43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Sea horses</vt:lpstr>
      <vt:lpstr>Body</vt:lpstr>
      <vt:lpstr>Habitat</vt:lpstr>
      <vt:lpstr>food</vt:lpstr>
      <vt:lpstr>Life cycle</vt:lpstr>
      <vt:lpstr>Fun faCt</vt:lpstr>
    </vt:vector>
  </TitlesOfParts>
  <Company>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horses</dc:title>
  <dc:creator>Elib</dc:creator>
  <cp:lastModifiedBy>Elib</cp:lastModifiedBy>
  <cp:revision>10</cp:revision>
  <dcterms:created xsi:type="dcterms:W3CDTF">2016-12-05T19:27:48Z</dcterms:created>
  <dcterms:modified xsi:type="dcterms:W3CDTF">2016-12-15T19:39:51Z</dcterms:modified>
</cp:coreProperties>
</file>